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94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488" autoAdjust="0"/>
  </p:normalViewPr>
  <p:slideViewPr>
    <p:cSldViewPr snapToGrid="0" snapToObjects="1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2020/12/4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2020/12/4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73F73E-E271-42E8-9821-5104CCC39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2F68908-A774-4298-9591-89BBBA4D4380}" type="datetime1">
              <a:rPr lang="zh-TW" altLang="en-US" noProof="0" smtClean="0"/>
              <a:t>2020/12/4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2879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81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2520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054F-9EC0-4FF9-BE0B-E7D14170D6C5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5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0393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524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12455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401236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38146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550532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9701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66136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44297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29354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4884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0816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779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9227-A77C-46B9-8C77-E9B6F0EF6D7E}" type="datetime1">
              <a:rPr lang="zh-TW" altLang="en-US" smtClean="0"/>
              <a:t>2020/12/4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花的特寫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6" y="368301"/>
            <a:ext cx="11368087" cy="6153150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483" y="1216898"/>
            <a:ext cx="8789234" cy="648575"/>
          </a:xfrm>
        </p:spPr>
        <p:txBody>
          <a:bodyPr rtlCol="0">
            <a:noAutofit/>
          </a:bodyPr>
          <a:lstStyle/>
          <a:p>
            <a:r>
              <a:rPr lang="en-US" altLang="zh-TW" sz="4400" dirty="0">
                <a:latin typeface="Comic Sans MS" panose="030F0702030302020204" pitchFamily="66" charset="0"/>
              </a:rPr>
              <a:t>About </a:t>
            </a:r>
            <a:r>
              <a:rPr lang="en-US" altLang="zh-TW" sz="4400">
                <a:latin typeface="Comic Sans MS" panose="030F0702030302020204" pitchFamily="66" charset="0"/>
              </a:rPr>
              <a:t>me       </a:t>
            </a:r>
            <a:r>
              <a:rPr lang="en-US" altLang="zh-HK" sz="3200" kern="10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By Steven Zhang (4E)</a:t>
            </a:r>
            <a:br>
              <a:rPr lang="zh-TW" altLang="zh-HK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endParaRPr lang="zh-tw" sz="4400" dirty="0">
              <a:latin typeface="Comic Sans MS" panose="030F0702030302020204" pitchFamily="66" charset="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1526462"/>
            <a:ext cx="10731500" cy="4685425"/>
          </a:xfrm>
        </p:spPr>
        <p:txBody>
          <a:bodyPr rtlCol="0">
            <a:normAutofit/>
          </a:bodyPr>
          <a:lstStyle/>
          <a:p>
            <a:pPr marL="304800" indent="951230" algn="just">
              <a:lnSpc>
                <a:spcPts val="3600"/>
              </a:lnSpc>
            </a:pPr>
            <a:r>
              <a:rPr lang="en-US" altLang="zh-HK" sz="32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My name is Steven Zhang. I am eleven years old. I am 37.6 kg and I am 157 cm tall. I live in Sau Mau Ping. I have one brother and one sister.</a:t>
            </a:r>
            <a:endParaRPr lang="zh-TW" altLang="zh-HK" sz="3200" kern="100" dirty="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marL="304800" indent="951230" algn="just">
              <a:lnSpc>
                <a:spcPts val="3600"/>
              </a:lnSpc>
            </a:pPr>
            <a:r>
              <a:rPr lang="en-US" altLang="zh-HK" sz="32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 </a:t>
            </a:r>
            <a:endParaRPr lang="zh-TW" altLang="zh-HK" sz="3200" kern="100" dirty="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marL="304800" indent="951230" algn="just">
              <a:lnSpc>
                <a:spcPts val="3600"/>
              </a:lnSpc>
            </a:pPr>
            <a:r>
              <a:rPr lang="en-US" altLang="zh-HK" sz="32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I like yellow. I like going cycling in my spare time. I sometimes go cycling on Sundays. I like going swimming. I often go swimming on Mondays.</a:t>
            </a:r>
            <a:endParaRPr lang="zh-TW" altLang="zh-HK" sz="3200" kern="100" dirty="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algn="just" rtl="0"/>
            <a:r>
              <a:rPr lang="en-US" altLang="zh-TW" sz="3600" dirty="0">
                <a:latin typeface="Comic Sans MS" panose="030F0702030302020204" pitchFamily="66" charset="0"/>
              </a:rPr>
              <a:t>. </a:t>
            </a:r>
            <a:endParaRPr lang="zh-tw" sz="3600" dirty="0">
              <a:latin typeface="Comic Sans MS" panose="030F0702030302020204" pitchFamily="66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661D7AF-6834-48BF-A911-44513123B5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47" y="5177866"/>
            <a:ext cx="2971800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{C2B5E161-8E69-4131-B5EB-AC5FD5234D48}tf11176810_win32</Template>
  <TotalTime>20</TotalTime>
  <Words>83</Words>
  <Application>Microsoft Office PowerPoint</Application>
  <PresentationFormat>寬螢幕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Microsoft JhengHei UI</vt:lpstr>
      <vt:lpstr>Arial</vt:lpstr>
      <vt:lpstr>Calibri</vt:lpstr>
      <vt:lpstr>Comic Sans MS</vt:lpstr>
      <vt:lpstr>Times New Roman</vt:lpstr>
      <vt:lpstr>Trebuchet MS</vt:lpstr>
      <vt:lpstr>Wingdings 3</vt:lpstr>
      <vt:lpstr>創意漸層 </vt:lpstr>
      <vt:lpstr>多面向</vt:lpstr>
      <vt:lpstr>About me       By Steven Zhang (4E)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        by Starry Li (4D)</dc:title>
  <dc:creator>林維兒</dc:creator>
  <cp:lastModifiedBy>IP YEUK CHING</cp:lastModifiedBy>
  <cp:revision>4</cp:revision>
  <dcterms:created xsi:type="dcterms:W3CDTF">2020-11-30T03:57:21Z</dcterms:created>
  <dcterms:modified xsi:type="dcterms:W3CDTF">2020-12-04T07:48:06Z</dcterms:modified>
</cp:coreProperties>
</file>